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ppt/ink/ink1.xml" ContentType="application/inkml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11-07T02:56:12.1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15222 7250 0</inkml:trace>
  <inkml:trace contextRef="#ctx0" brushRef="#br0" timeOffset="3202">15222 7250 0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11-07T02:56:07.2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29241 16666 0</inkml:trace>
</inkml:ink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11-07T02:56:04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687">
    <iact:property name="dataType"/>
    <iact:actionData xml:id="d0">
      <inkml:trace xmlns:inkml="http://www.w3.org/2003/InkML" xml:id="stk0" contextRef="#ctx0" brushRef="#br0">3045 12605 0,'165'0'226,"1629"0"-224,-614 0 58,-732 0-59,-212 0 45,-165 24-45,94 0 45,-47-24-44,-47 0 59,23 0-60,-46 0 61,70 0-61,47 0 59,236-48-59,-165 48 30,-47 0-30,236 0 59,-142 0-58,0 0 43,-212 0-44,94 0 59,283 24-59,166-24 46,-307-24-46,-71 24 0,613 0 59,-495 0-58,-283 0-1,118 0 43,-142 0-43,24 0 44,-47 0-44,-1 0 45,1 0-44,-1 0 59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11-07T02:56:04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928">
    <iact:property name="dataType"/>
    <iact:actionData xml:id="d0">
      <inkml:trace xmlns:inkml="http://www.w3.org/2003/InkML" xml:id="stk0" contextRef="#ctx0" brushRef="#br0">4886 4603 0,'1180'0'178,"967"24"-147,-1675-1-30,496 24 40,-307 1-40,-402-48 45,-188 0-45,-47 0 29,-1 0-29,1 0 46,-24 23-27</inkml:trace>
    </iact:actionData>
  </iact:action>
  <iact:action type="add" startTime="7981">
    <iact:property name="dataType"/>
    <iact:actionData xml:id="d1">
      <inkml:trace xmlns:inkml="http://www.w3.org/2003/InkML" xml:id="stk1" contextRef="#ctx0" brushRef="#br0">5924 7034 0,'330'0'237,"756"0"-236,-732 24 46,-259-24-47,-72 0 30,1 0-29,-1 0 29,1 0-29</inkml:trace>
    </iact:actionData>
  </iact:action>
  <iact:action type="add" startTime="17264">
    <iact:property name="dataType"/>
    <iact:actionData xml:id="d2">
      <inkml:trace xmlns:inkml="http://www.w3.org/2003/InkML" xml:id="stk2" contextRef="#ctx0" brushRef="#br0">27306 6728 0,'-236'212'187,"-519"614"-187,424-472 31,25 24-30,117-142 28,94-94-28,48-95-1,0 24 30,23-48-30,1 1 32,23-1-31</inkml:trace>
    </iact:actionData>
  </iact:action>
  <iact:action type="add" startTime="18415">
    <iact:property name="dataType"/>
    <iact:actionData xml:id="d3">
      <inkml:trace xmlns:inkml="http://www.w3.org/2003/InkML" xml:id="stk3" contextRef="#ctx0" brushRef="#br0">24804 7294 0,'425'142'177,"118"117"-177,-189-23 31,-47-23-31,-189-142 1,0 23 28,-47-47-29,-24-23 31,-24 0-31,1-1 31,0-23-30,-1 24 46</inkml:trace>
    </iact:actionData>
  </iact:action>
  <iact:action type="add" startTime="24320">
    <iact:property name="dataType"/>
    <iact:actionData xml:id="d4">
      <inkml:trace xmlns:inkml="http://www.w3.org/2003/InkML" xml:id="stk4" contextRef="#ctx0" brushRef="#br0">11966 7577 0,'165'48'233,"118"-1"-232,614-24 29,-401-23-29,471-94 35,-802 94-34,260-24 52,-24 24-52,-330 0 27,142 0-28,-143 0 30,-22 0-30,-48 24 29,70-24-29,-46 0 60,0 0-60</inkml:trace>
    </iact:actionData>
  </iact:action>
  <iact:action type="add" startTime="26449">
    <iact:property name="dataType"/>
    <iact:actionData xml:id="d5">
      <inkml:trace xmlns:inkml="http://www.w3.org/2003/InkML" xml:id="stk5" contextRef="#ctx0" brushRef="#br0">14798 7129 0,'-71'118'204,"47"212"-173,24-259-3,95 118-28,-48-118 1,472 141 34,-401-212-35,331 24 30,-166-48 0,-47-47 3,-95 24-1,-93 47-31,141-118 27,23 0 3,-94-23 0,-118 117-30,0-70 30,0 70-30,-24-23 30,1-1-30,-95-46 29,23 70-3,-93-94-26,93 71 0,-188-118 34,236 141-34,-166-46 28,95 70-28,-165 0 30,236 0-29,-166 47 27,143-24-28,-214 72 27,119 23 5,118-71-32</inkml:trace>
    </iact:actionData>
  </iact:action>
  <iact:action type="add" startTime="32464">
    <iact:property name="dataType"/>
    <iact:actionData xml:id="d6">
      <inkml:trace xmlns:inkml="http://www.w3.org/2003/InkML" xml:id="stk6" contextRef="#ctx0" brushRef="#br0">17134 8522 0</inkml:trace>
    </iact:actionData>
  </iact:action>
  <iact:action type="add" startTime="32675">
    <iact:property name="dataType"/>
    <iact:actionData xml:id="d7">
      <inkml:trace xmlns:inkml="http://www.w3.org/2003/InkML" xml:id="stk7" contextRef="#ctx0" brushRef="#br0">17134 8522 0,'142'0'213,"377"0"-212,543 0 30,-519 23-29,-401-23-2,-1 0 30,-23 0-30,-47 0 32,-24 0-32,-23 0 31,-1 0-30,1 0 30,-24 24-2</inkml:trace>
    </iact:actionData>
  </iact:action>
  <iact:action type="add" startTime="34705">
    <iact:property name="dataType"/>
    <iact:actionData xml:id="d8">
      <inkml:trace xmlns:inkml="http://www.w3.org/2003/InkML" xml:id="stk8" contextRef="#ctx0" brushRef="#br0">4296 9088 0,'188'0'138,"922"95"-137,-780-72 29,-47 24-29,-94 1 30,94-25-31,-141-23 31,-24 0-31,24 24 32,70-24-32,-23 23 30,23-23-29,-70 0 30,23 0-31,-47-23 30,0 23-29,0 0 30,94 0-30,24-24 46,-118 24-46,-70-23-1,46 23 29,-47 0-28,48-24 30,-48 24-29,-24 0-1,48 0 43,-24 0-43,24 0 45,-47 0-46</inkml:trace>
    </iact:actionData>
  </iact:action>
  <iact:action type="add" startTime="37618">
    <iact:property name="dataType"/>
    <iact:actionData xml:id="d9">
      <inkml:trace xmlns:inkml="http://www.w3.org/2003/InkML" xml:id="stk9" contextRef="#ctx0" brushRef="#br0">21807 6940 0,'-165'71'176,"47"-24"-174,-24 71 42,95-47-43,24 70 44,23-46-44,70 141 32,-22-165 12,235 70-44,118-93 45,-118-48-45,-141 0 0,377-24 58,-118-141-58,-283 118 30,0-24-31,-23 24 47,-72 23-46,1 0 29,-24-23-29,-24-47 45,-70-1-44,-119-23 43,25 47-43,93 48-2,-424-1 31,-213 142 29,237 166-59</inkml:trace>
    </iact:actionData>
  </iact:action>
  <iact:action type="add" startTime="39659">
    <iact:property name="dataType"/>
    <iact:actionData xml:id="d10">
      <inkml:trace xmlns:inkml="http://www.w3.org/2003/InkML" xml:id="stk10" contextRef="#ctx0" brushRef="#br0">22444 7837 0,'24'0'198,"188"165"-169,-164-165-28,22 95 30,1-48 1,-71-24-32,47-23 31,166-165 1,-72 71-32,284-213 34,-212 142-33,-25 47 25,-164 70 1,47 25-26,-48 23-1,1-24 19,0 24 13,-48 0-13</inkml:trace>
    </iact:actionData>
  </iact:action>
  <iact:action type="add" startTime="56400">
    <iact:property name="dataType"/>
    <iact:actionData xml:id="d11">
      <inkml:trace xmlns:inkml="http://www.w3.org/2003/InkML" xml:id="stk11" contextRef="#ctx0" brushRef="#br0">3304 9891 0,'2526'-213'190,"-1205"190"-129,-471 46-60,-543 1 45,-142-1-45,47 25 30,-23-25 0,-118-23 1,-47 0-1,-1 0-30</inkml:trace>
    </iact:actionData>
  </iact:action>
  <iact:action type="add" startTime="64655">
    <iact:property name="dataType"/>
    <iact:actionData xml:id="d12">
      <inkml:trace xmlns:inkml="http://www.w3.org/2003/InkML" xml:id="stk12" contextRef="#ctx0" brushRef="#br0">16450 12771 0,'23'47'232,"48"24"-231,0-24 46,0-47-47,23 0 31,48-71-30,236-94 28,-166 94-28,-94 0 29,0 24-29,-71 23 44,24-46-44,-24 70 46,-23 0-46,-1 0 138</inkml:trace>
    </iact:actionData>
  </iact:action>
  <iact:action type="add" startTime="70012">
    <iact:property name="dataType"/>
    <iact:actionData xml:id="d13">
      <inkml:trace xmlns:inkml="http://www.w3.org/2003/InkML" xml:id="stk13" contextRef="#ctx0" brushRef="#br0">12863 14163 0,'23'0'196,"72"95"-195,-25-1 60,1-47-60,-47-47 59,188-212-58,189-189 45,-259 306-46,-71 24 44,-71 48-43,23 23-1,1-24 43</inkml:trace>
    </iact:actionData>
  </iact:action>
  <iact:action type="add" startTime="71455">
    <iact:property name="dataType"/>
    <iact:actionData xml:id="d14">
      <inkml:trace xmlns:inkml="http://www.w3.org/2003/InkML" xml:id="stk14" contextRef="#ctx0" brushRef="#br0">24993 14423 0,'71'47'229,"-47"-23"-228,70 70 39,-47-46-39,0-25 30,-23 1-31,0-24 32,117 0-32,95-95 31,236-164-30,-283 117 30,236-118-31,-307 190 35,-95 70-34,25-24 41,-25 24-7</inkml:trace>
    </iact:actionData>
  </iact:action>
  <iact:action type="add" startTime="84215">
    <iact:property name="dataType"/>
    <iact:actionData xml:id="d15">
      <inkml:trace xmlns:inkml="http://www.w3.org/2003/InkML" xml:id="stk15" contextRef="#ctx0" brushRef="#br0">15529 16123 0</inkml:trace>
    </iact:actionData>
  </iact:action>
  <iact:action type="add" startTime="84479">
    <iact:property name="dataType"/>
    <iact:actionData xml:id="d16">
      <inkml:trace xmlns:inkml="http://www.w3.org/2003/InkML" xml:id="stk16" contextRef="#ctx0" brushRef="#br0">15529 16123 0,'24'23'96,"-24"1"-96,118 94 30,118-71 4,-165-47-33,118-23 29,-95-48 0,-70 71-29,46-48 31,-22 48-1,-48-23-30,23 23 28</inkml:trace>
    </iact:actionData>
  </iact:action>
  <iact:action type="add" startTime="96375">
    <iact:property name="dataType"/>
    <iact:actionData xml:id="d17">
      <inkml:trace xmlns:inkml="http://www.w3.org/2003/InkML" xml:id="stk17" contextRef="#ctx0" brushRef="#br0">9818 12535 0,'118'165'150,"-23"-71"-117,70 48-31,-142-142 26,25 47-28,93-23 34,2078-1464-3,-1677 991-30,308-330 28,-638 614 4,-188 165-33,23-47 30,-23 47 4,-1 0-6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11-07T02:56:04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952">
    <iact:property name="dataType"/>
    <iact:actionData xml:id="d0">
      <inkml:trace xmlns:inkml="http://www.w3.org/2003/InkML" xml:id="stk0" contextRef="#ctx0" brushRef="#br0">4508 4815 0,'448'0'214,"72"0"-212,1037 0 25,-1250 0-26,260 0 29,-473 0 2,-70 0-1,-1 0 1</inkml:trace>
    </iact:actionData>
  </iact:action>
  <iact:action type="add" startTime="7022">
    <iact:property name="dataType"/>
    <iact:actionData xml:id="d1">
      <inkml:trace xmlns:inkml="http://www.w3.org/2003/InkML" xml:id="stk1" contextRef="#ctx0" brushRef="#br0">10290 4485 0,'1723'-378'173,"-1039"284"-172,1252-189 29,-1087 353 2,-778-46-29,23 0 25,-70-1 3,0-23-29</inkml:trace>
    </iact:actionData>
  </iact:action>
  <iact:action type="add" startTime="14799">
    <iact:property name="dataType"/>
    <iact:actionData xml:id="d2">
      <inkml:trace xmlns:inkml="http://www.w3.org/2003/InkML" xml:id="stk2" contextRef="#ctx0" brushRef="#br0">12721 9230 0,'732'0'241,"636"-213"-237,-1273 190-4,117-1 41,-141 24-39,23 0 43,-70 0-43,0 0 28,-1 0 2,1 0-2</inkml:trace>
    </iact:actionData>
  </iact:action>
  <iact:action type="add" startTime="31428">
    <iact:property name="dataType"/>
    <iact:actionData xml:id="d3">
      <inkml:trace xmlns:inkml="http://www.w3.org/2003/InkML" xml:id="stk3" contextRef="#ctx0" brushRef="#br0">5405 12322 0,'236'-23'163,"519"-1"-162,-519 24 30,47 0-30,-188 0 31,-1 0-31,-47 0 29,-23 0-29,0 0 30,-1 0-31,1 0 31</inkml:trace>
    </iact:actionData>
  </iact:action>
  <iact:action type="add" startTime="32449">
    <iact:property name="dataType"/>
    <iact:actionData xml:id="d4">
      <inkml:trace xmlns:inkml="http://www.w3.org/2003/InkML" xml:id="stk4" contextRef="#ctx0" brushRef="#br0">8615 12204 0,'472'0'143,"755"0"-142,-472 24 30,-566-1-31,-71-23 31,-71 0-30,0 0 0,-23 0 28,-1 0-29,1 0 31,0 0-30,-24 24 61</inkml:trace>
    </iact:actionData>
  </iact:action>
  <iact:action type="add" startTime="33599">
    <iact:property name="dataType"/>
    <iact:actionData xml:id="d5">
      <inkml:trace xmlns:inkml="http://www.w3.org/2003/InkML" xml:id="stk5" contextRef="#ctx0" brushRef="#br0">13075 12133 0,'378'0'176,"1557"24"-175,-1015-24 44,-518-71-44,-284 47 30,-24 1-31,48 23 47,-119 0-47,1 0 31,-1 0-1,1 0-29</inkml:trace>
    </iact:actionData>
  </iact:action>
  <iact:action type="add" startTime="48218">
    <iact:property name="dataType"/>
    <iact:actionData xml:id="d6">
      <inkml:trace xmlns:inkml="http://www.w3.org/2003/InkML" xml:id="stk6" contextRef="#ctx0" brushRef="#br0">10479 13738 0,'47'0'241,"166"0"-209,23 0 0,-189 0-31,142 0 30,-24 0 1,-118 0-31,71 0 27,-94 0-27,141 0 32,-94 24-32,94-24 27,0 47 3,0-23 0,0-24 2,-141 0-32,118 0 27,-72 0-27,143 0 32,-166 0-32,165 0 27,-117 0 19,141 0-45,-95 24 30,-117-24-30,94 0 26,-47 0 16,23 0-42,-70 0 0,23 0 27,-23 0 4,-1 0-4</inkml:trace>
    </iact:actionData>
  </iact:action>
  <iact:action type="add" startTime="56495">
    <iact:property name="dataType"/>
    <iact:actionData xml:id="d7">
      <inkml:trace xmlns:inkml="http://www.w3.org/2003/InkML" xml:id="stk7" contextRef="#ctx0" brushRef="#br0">10668 13030 0,'-118'48'201,"71"-25"-201,-71 95 30,94 95 1,24-166-30,24 118 29,94 24 3,-71-165-32,142 70 28,47-23 3,-189-71-30,354-24 27,24-70 0,0 23 16,-260 47-45,94 24 36,-211 0-35,211-23 40,-141-1-40,-71 24 29,142-24-29,-24-23 32,24-24-1,-118 48-31,71-1 42,-119 1-42,1 23 29,23-24-30,-23 0 35,-24 1-34,-24-24 29,-94-71 13,-94 0-43,70 70 19,-188-70 12,259 118-30,-212-71 30,70 48 0,142 23-30,-188 23 41,117-23-41,95 0 29,-165 0-29,188 0-1,-212 48 35,189-48-34,-142 23 40,-23-23-40,-24 48 44,118-25-45,23 24 31,1 1-31,-24 22 30,94-46-29</inkml:trace>
    </iact:actionData>
  </iact:action>
  <iact:action type="add" startTime="60387">
    <iact:property name="dataType"/>
    <iact:actionData xml:id="d8">
      <inkml:trace xmlns:inkml="http://www.w3.org/2003/InkML" xml:id="stk8" contextRef="#ctx0" brushRef="#br0">10007 15037 0,'24'23'205,"141"143"-205,24 117 31,-71-141-30,-48-48 30,-22-23-31,22 0 31,-46-24-31,23-47 32,0 0-32,685-283 31,873-520-30,-897 402 30,-496 259-31,-117 118 31,-25-23-31,-46 47 31,23 0-31,-23 0 31,-1 0 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11-07T02:56:04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919">
    <iact:property name="dataType"/>
    <iact:actionData xml:id="d0">
      <inkml:trace xmlns:inkml="http://www.w3.org/2003/InkML" xml:id="stk0" contextRef="#ctx0" brushRef="#br0">10762 3588 0,'944'-71'211,"236"-47"-210,-307 118 29,-212 47-29,-236 0 29,-165-23-29,-119 23 31,24 1-32,-70-25 31,-24-23-30,-24 24 45,47-1-45,-70-23 44,-1 0-44,-23 24 47</inkml:trace>
    </iact:actionData>
  </iact:action>
  <iact:action type="add" startTime="11034">
    <iact:property name="dataType"/>
    <iact:actionData xml:id="d1">
      <inkml:trace xmlns:inkml="http://www.w3.org/2003/InkML" xml:id="stk1" contextRef="#ctx0" brushRef="#br0">3281 4438 0,'920'71'175,"-448"-24"-174,354 94 30,-755-141-30,47 0 28,-94 0-28,70 0 30,-70 0-29,23 0 27,-24-23 26</inkml:trace>
    </iact:actionData>
  </iact:action>
  <iact:action type="add" startTime="19238">
    <iact:property name="dataType"/>
    <iact:actionData xml:id="d2">
      <inkml:trace xmlns:inkml="http://www.w3.org/2003/InkML" xml:id="stk2" contextRef="#ctx0" brushRef="#br0">6302 6822 0,'472'0'157,"590"-71"-156,-567 0 30,-211 24-30,-166 47 29,-24-47-29,-23 47 29,23-24-30,-47 24 32,1 0-31,-25 0 28,24 0-28,-23 0 45,-24-23-45</inkml:trace>
    </iact:actionData>
  </iact:action>
  <iact:action type="add" startTime="20613">
    <iact:property name="dataType"/>
    <iact:actionData xml:id="d3">
      <inkml:trace xmlns:inkml="http://www.w3.org/2003/InkML" xml:id="stk3" contextRef="#ctx0" brushRef="#br0">12461 6680 0,'189'0'220,"-24"0"-192,1275 24-27,0 141 45,-968-118-45,-284-47 29,261 71-29,-260-71 34,-166 24-34,25-24 28,-25 0 14,1 0-42,-1 0 0</inkml:trace>
    </iact:actionData>
  </iact:action>
  <iact:action type="add" startTime="23457">
    <iact:property name="dataType"/>
    <iact:actionData xml:id="d4">
      <inkml:trace xmlns:inkml="http://www.w3.org/2003/InkML" xml:id="stk4" contextRef="#ctx0" brushRef="#br0">20627 7058 0,'236'0'241,"1133"0"-240,-590 0-1,1203 0 46,-1368 0-46,-48 71 31,-141-24-30,-236-23 44,-118-24-29,-48 0 0,1 0-16,-1 0 30,1 0 1,-24 23 28</inkml:trace>
    </iact:actionData>
  </iact:action>
  <iact:action type="add" startTime="29666">
    <iact:property name="dataType"/>
    <iact:actionData xml:id="d5">
      <inkml:trace xmlns:inkml="http://www.w3.org/2003/InkML" xml:id="stk5" contextRef="#ctx0" brushRef="#br0">5051 6539 0,'-24'0'228,"-94"189"-226,71 165 30,47-284-4,0 96-28,24-48 33,117-24-2,72-23 1,211 23 0,1-70 0,-330-24-31,117 0 27,-94 0 3,-23 0-30,46 0 29,-70 0-29,-24-24 30,0 1-30,-23-24 44,-24-71-45,-236-166 33,118 190-32,-118-48 43,-425-47-43,425 189 30,-708 24-31,614 47 32,212 0-1</inkml:trace>
    </iact:actionData>
  </iact:action>
  <iact:action type="add" startTime="32767">
    <iact:property name="dataType"/>
    <iact:actionData xml:id="d6">
      <inkml:trace xmlns:inkml="http://www.w3.org/2003/InkML" xml:id="stk6" contextRef="#ctx0" brushRef="#br0">8685 7601 0,'118'71'208,"-47"-24"-207,118 71 28,-142-118-28,71 71 30,-94-48-30,-1 1 30,48 0 10,-24-24-40,1-24 29,258-118-28,25-46 34,-308 164-35,72-23 27,-48 23 4,-23 24-30</inkml:trace>
    </iact:actionData>
  </iact:action>
  <iact:action type="add" startTime="33926">
    <iact:property name="dataType"/>
    <iact:actionData xml:id="d7">
      <inkml:trace xmlns:inkml="http://www.w3.org/2003/InkML" xml:id="stk7" contextRef="#ctx0" brushRef="#br0">10691 7412 0,'24'0'174,"-24"24"-173,71 117 28,-48-70 3,1-24 0,23-47-2,-23-23-30,47-24 30,23-1-29,0 1 30,1 0-31,-48 23 31,-23 24-31,-1-23 31,1 23-30</inkml:trace>
    </iact:actionData>
  </iact:action>
  <iact:action type="add" startTime="42264">
    <iact:property name="dataType"/>
    <iact:actionData xml:id="d8">
      <inkml:trace xmlns:inkml="http://www.w3.org/2003/InkML" xml:id="stk8" contextRef="#ctx0" brushRef="#br0">12107 9230 0,'661'23'181,"2053"48"-181,-1793 0 29,-142-71-28,-260 47 30,0-23-30,-401-24 29,-24-24-30,-23 24 32,-47 0-31,-1 0 30,25 0-1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11-07T02:56:04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260">
    <iact:property name="dataType"/>
    <iact:actionData xml:id="d0">
      <inkml:trace xmlns:inkml="http://www.w3.org/2003/InkML" xml:id="stk0" contextRef="#ctx0" brushRef="#br0">7387 2054 0,'48'70'247,"46"48"-246,-70-70 3,117 140 37,-94-117-41,-23-47 31,0-24-29,23 23-2,212-188 45,1-24-44,23 1 30,-118 70-31,-117 118 30,-1-24-29,-24 24 31,1-24-32,0 24 34</inkml:trace>
    </iact:actionData>
  </iact:action>
  <iact:action type="add" startTime="11440">
    <iact:property name="dataType"/>
    <iact:actionData xml:id="d1">
      <inkml:trace xmlns:inkml="http://www.w3.org/2003/InkML" xml:id="stk1" contextRef="#ctx0" brushRef="#br0">9370 2195 0,'47'118'196,"24"-23"-195,-48-48 45,72 47-46,23-117 47,377-520-46,119-142 44,-354 355-43,-260 306-1,70-23 29,-46 23 2</inkml:trace>
    </iact:actionData>
  </iact:action>
  <iact:action type="add" startTime="12570">
    <iact:property name="dataType"/>
    <iact:actionData xml:id="d2">
      <inkml:trace xmlns:inkml="http://www.w3.org/2003/InkML" xml:id="stk2" contextRef="#ctx0" brushRef="#br0">11399 1794 0,'24'47'165,"-24"-23"-163,24-1-2,23 1 45,0-142-44,331-425 45,-237 378-45,-70 70 30,-24 48-30,-23 23 29,-1 1-29,-23-1 28</inkml:trace>
    </iact:actionData>
  </iact:action>
  <iact:action type="add" startTime="13638">
    <iact:property name="dataType"/>
    <iact:actionData xml:id="d3">
      <inkml:trace xmlns:inkml="http://www.w3.org/2003/InkML" xml:id="stk3" contextRef="#ctx0" brushRef="#br0">12839 2408 0,'24'0'298,"117"23"-297,1653-1746 44,-1181 968-43,-542 637-1,0 94 42,-47 24-43,-24 24 67</inkml:trace>
    </iact:actionData>
  </iact:action>
  <iact:action type="add" startTime="14817">
    <iact:property name="dataType"/>
    <iact:actionData xml:id="d4">
      <inkml:trace xmlns:inkml="http://www.w3.org/2003/InkML" xml:id="stk4" contextRef="#ctx0" brushRef="#br0">16285 1936 0,'23'47'209,"119"283"-208,-48-117 32,-47-190-32,24 48 28,142-142 3,-142 24-31,188-165 29,-141 141 2,-118 47-32,71 1 30,-47-1 2,-1 24 11,1 0-43</inkml:trace>
    </iact:actionData>
  </iact:action>
  <iact:action type="add" startTime="46737">
    <iact:property name="dataType"/>
    <iact:actionData xml:id="d5">
      <inkml:trace xmlns:inkml="http://www.w3.org/2003/InkML" xml:id="stk5" contextRef="#ctx0" brushRef="#br0">7647 12322 0,'94'0'214,"1086"-47"-213,-424 71 30,-355-24-31,-236 0 31,-71 23-31,-46-23 31,-25 0-31,1 0 31,-1 0 0,-23 24 31,0-1-61</inkml:trace>
    </iact:actionData>
  </iact:action>
  <iact:action type="add" startTime="57967">
    <iact:property name="dataType"/>
    <iact:actionData xml:id="d6">
      <inkml:trace xmlns:inkml="http://www.w3.org/2003/InkML" xml:id="stk6" contextRef="#ctx0" brushRef="#br0">7741 13857 0,'213'0'227,"259"47"-226,472 47 44,-803-94-45,48 0 31,-47 0-30,-48 0-1,95 0 30,47 0-29,-47 0 30,141 0-30,-117 24 30,-25 23-31,-140-47 31,188 47-31,-166-47 31,25 0-31,-24 0 31,70 0-30,48 0 44,-47 0-45,-24 0 31,23-23-31,-46 23 32,-1-24-32,24 24 31,-71 0-31,48 0 32,-72 0-31,72-24 29,-72 24-29,1 0 30,-1 0-26,1 0 37,-24-23 26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11-07T02:56:04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936">
    <iact:property name="dataType"/>
    <iact:actionData xml:id="d0">
      <inkml:trace xmlns:inkml="http://www.w3.org/2003/InkML" xml:id="stk0" contextRef="#ctx0" brushRef="#br0">11234 5217 0,'142'0'186,"896"0"-184,-637 0-2,614 0 43,-708 0-43,-118-24 32,70 24-31,-141 0 29,-70 0-30,-1 0 31,-24 0 1,1 0-32,0 0 46</inkml:trace>
    </iact:actionData>
  </iact:action>
  <iact:action type="add" startTime="25591">
    <iact:property name="dataType"/>
    <iact:actionData xml:id="d1">
      <inkml:trace xmlns:inkml="http://www.w3.org/2003/InkML" xml:id="stk1" contextRef="#ctx0" brushRef="#br0">9346 7459 0,'71'0'427,"189"0"-426,-48 0 2,520 0 26,-378 0 15,-260 0-44,24 0 32,-47 0-31,0 0 45,-48 0-45,1 0 44,-24 24 127</inkml:trace>
    </iact:actionData>
  </iact:action>
  <iact:action type="add" startTime="29177">
    <iact:property name="dataType"/>
    <iact:actionData xml:id="d2">
      <inkml:trace xmlns:inkml="http://www.w3.org/2003/InkML" xml:id="stk2" contextRef="#ctx0" brushRef="#br0">7789 4792 0,'0'23'158,"0"95"-155,0-70-3,141 117 59,190-71-58,-237-70 0,213-24 44,-189-24-44,-24 1 28,48-24-28,-24-1 30,-47 1-30,-1-24 45,-46 24-45,-24-47 59,-354-24-60,24 70 31,-1 72-31,72 47 30,23 23-29,141-23 29,48 0-29,-24 23 29,71-70-28</inkml:trace>
    </iact:actionData>
  </iact:action>
  <iact:action type="add" startTime="39784">
    <iact:property name="dataType"/>
    <iact:actionData xml:id="d3">
      <inkml:trace xmlns:inkml="http://www.w3.org/2003/InkML" xml:id="stk3" contextRef="#ctx0" brushRef="#br0">3965 11283 0,'24'48'211,"188"329"-210,-188-306 29,94 165-28,-95-189 29,25 24-29,-25 0 42,1-71-43,94-47 34,661-378 9,-307 189-43,-166 94 34,-258 119-34,46-25 28,-23 48 2,-71-23-30,23 23 31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11-07T02:56:04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6208">
    <iact:property name="dataType"/>
    <iact:actionData xml:id="d0">
      <inkml:trace xmlns:inkml="http://www.w3.org/2003/InkML" xml:id="stk0" contextRef="#ctx0" brushRef="#br0">12296 6444 0,'95'0'221,"589"0"-220,0 71 30,48-47-31,188-1 31,-259 48-30,-401-47 30,-166-1-31,24 1 32,-94-24-31,-1 0 30,1 0-30,0 0 29,-24 24 79</inkml:trace>
    </iact:actionData>
  </iact:action>
  <iact:action type="add" startTime="45515">
    <iact:property name="dataType"/>
    <iact:actionData xml:id="d1">
      <inkml:trace xmlns:inkml="http://www.w3.org/2003/InkML" xml:id="stk1" contextRef="#ctx0" brushRef="#br0">3989 10127 0,'755'-47'175,"260"47"-174,-331-24 45,-589 48-44,-48-24 42,-23 0-44,-1 0 32</inkml:trace>
    </iact:actionData>
  </iact:action>
  <iact:action type="add" startTime="2501">
    <iact:property name="dataType"/>
    <iact:actionData xml:id="d2">
      <inkml:trace xmlns:inkml="http://www.w3.org/2003/InkML" xml:id="stk2" contextRef="#ctx0" brushRef="#br0">29241 16666 0</inkml:trace>
    </iact:actionData>
  </iact:action>
  <iact:action type="add" startTime="7360">
    <iact:property name="dataType"/>
    <iact:actionData xml:id="d3">
      <inkml:trace xmlns:inkml="http://www.w3.org/2003/InkML" xml:id="stk3" contextRef="#ctx0" brushRef="#br0">15222 7250 0</inkml:trace>
    </iact:actionData>
  </iact:action>
  <iact:action type="add" startTime="10562">
    <iact:property name="dataType"/>
    <iact:actionData xml:id="d4">
      <inkml:trace xmlns:inkml="http://www.w3.org/2003/InkML" xml:id="stk4" contextRef="#ctx0" brushRef="#br0">15222 7250 0</inkml:trace>
    </iact:actionData>
  </iact:action>
</iact:action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customXml" Target="../ink/ink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microsoft.com/office/2011/relationships/inkAction" Target="../ink/inkAction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microsoft.com/office/2011/relationships/inkAction" Target="../ink/inkAction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7.xml"/><Relationship Id="rId7" Type="http://schemas.openxmlformats.org/officeDocument/2006/relationships/customXml" Target="../ink/ink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microsoft.com/office/2011/relationships/inkAction" Target="../ink/inkAction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381D0-5AB2-FCCB-8DD6-DD57CBE25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Exception Handling in Java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38832B-4F92-5CD6-CED4-93E7D7C14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BY- Megha Kinikar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C2A3F9E8-9FC4-8FA1-51DE-83AA858C1B9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96200" y="4537800"/>
              <a:ext cx="3602520" cy="1764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C2A3F9E8-9FC4-8FA1-51DE-83AA858C1B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86840" y="4528440"/>
                <a:ext cx="3621240" cy="36360"/>
              </a:xfrm>
              <a:prstGeom prst="rect">
                <a:avLst/>
              </a:prstGeom>
            </p:spPr>
          </p:pic>
        </mc:Fallback>
      </mc:AlternateContent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038FB322-2981-337C-7397-94D15116F9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EC8F700D-C4A2-BA4C-AF89-CDB9C5C23C12}"/>
                  </a:ext>
                </a:extLst>
              </p14:cNvPr>
              <p14:cNvContentPartPr/>
              <p14:nvPr/>
            </p14:nvContentPartPr>
            <p14:xfrm>
              <a:off x="5479920" y="2610000"/>
              <a:ext cx="360" cy="3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EC8F700D-C4A2-BA4C-AF89-CDB9C5C23C1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470560" y="260064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139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57"/>
    </mc:Choice>
    <mc:Fallback>
      <p:transition spd="slow" advTm="13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8771-9375-9746-CE3F-87FA7FDE0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What is an Exception?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B972F7-978F-9A40-A1CC-39FD946FC335}"/>
              </a:ext>
            </a:extLst>
          </p:cNvPr>
          <p:cNvSpPr txBox="1"/>
          <p:nvPr/>
        </p:nvSpPr>
        <p:spPr>
          <a:xfrm>
            <a:off x="475536" y="2236585"/>
            <a:ext cx="8225403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 exception is an event that disrupts the normal flow of a program's instructions. When an error </a:t>
            </a:r>
            <a:endParaRPr lang="en-US" sz="1600" dirty="0"/>
          </a:p>
          <a:p>
            <a:pPr algn="just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occurs within a method, the method creates an </a:t>
            </a:r>
            <a:r>
              <a:rPr lang="en-US" sz="1600" b="1" dirty="0">
                <a:solidFill>
                  <a:srgbClr val="000000"/>
                </a:solidFill>
                <a:effectLst/>
                <a:latin typeface="TimesNewRomanPS-BoldMT"/>
              </a:rPr>
              <a:t>exception object </a:t>
            </a: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and hands it off to the runtime </a:t>
            </a:r>
            <a:endParaRPr lang="en-US" sz="1600" dirty="0"/>
          </a:p>
          <a:p>
            <a:pPr algn="just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system. This object contains information about the error, including its type and the state of the </a:t>
            </a:r>
            <a:endParaRPr lang="en-US" sz="1600" dirty="0"/>
          </a:p>
          <a:p>
            <a:pPr algn="just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program when the error occurred.</a:t>
            </a:r>
          </a:p>
          <a:p>
            <a:pPr algn="just"/>
            <a:r>
              <a:rPr lang="en-US" sz="1600" b="1" dirty="0"/>
              <a:t>The Java Exception Hierarchy </a:t>
            </a:r>
            <a:endParaRPr lang="en-US" sz="1600" dirty="0"/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the core of Java's exception handling is a class hierarchy. All exception and error types are 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subclasses of the root class Throwable.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E71909-212E-D174-EE74-A788367DAA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9546" y="3985849"/>
            <a:ext cx="9296918" cy="264119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0FB6DF9A-31AA-E2EF-9F21-54FC79F013A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89440" y="1657080"/>
              <a:ext cx="8641080" cy="42238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0FB6DF9A-31AA-E2EF-9F21-54FC79F013A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80080" y="1647720"/>
                <a:ext cx="8659800" cy="424260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ECBFFFBD-97B1-0008-68DF-06EAA39D11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205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237"/>
    </mc:Choice>
    <mc:Fallback>
      <p:transition spd="slow" advTm="105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D7984-C153-1C57-075A-BA8BFE953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Checked vs. Unchecked Exceptions: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50623-955E-292A-5461-F136DDE4D7F7}"/>
              </a:ext>
            </a:extLst>
          </p:cNvPr>
          <p:cNvSpPr txBox="1"/>
          <p:nvPr/>
        </p:nvSpPr>
        <p:spPr>
          <a:xfrm>
            <a:off x="575894" y="2153208"/>
            <a:ext cx="1084939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This distinction is crucial for Java developers. 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1. Checked Exceptions </a:t>
            </a:r>
            <a:endParaRPr lang="en-US" b="1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These are exceptions that are checked at compile-time. The compiler forces you to either handle them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or declare them in the method signature using the throws keyword. They typically represent scenarios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outside the program's immediate control. 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1800" b="1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Examples: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SQLException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ClassNotFoundException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.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public void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readFile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() throws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 { // Declaring the exception </a:t>
            </a:r>
            <a:endParaRPr lang="en-US" dirty="0"/>
          </a:p>
          <a:p>
            <a:pPr>
              <a:buNone/>
            </a:pP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FileReader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 file = new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FileReader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("somefile.txt");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// This constructor can throw a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FileNotFoundException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 (a subclass of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)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E689592-F200-0845-D4DE-1856D08C038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22880" y="1342800"/>
              <a:ext cx="4554360" cy="43938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E689592-F200-0845-D4DE-1856D08C03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13520" y="1333440"/>
                <a:ext cx="4573080" cy="441252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1943D7C-286A-772A-6364-2D82D5B930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18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794"/>
    </mc:Choice>
    <mc:Fallback>
      <p:transition spd="slow" advTm="63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AE467C-D1CF-0EE1-1530-148D0E30D63C}"/>
              </a:ext>
            </a:extLst>
          </p:cNvPr>
          <p:cNvSpPr txBox="1"/>
          <p:nvPr/>
        </p:nvSpPr>
        <p:spPr>
          <a:xfrm>
            <a:off x="509049" y="720333"/>
            <a:ext cx="1149441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b="1" dirty="0">
                <a:solidFill>
                  <a:srgbClr val="000000"/>
                </a:solidFill>
                <a:effectLst/>
                <a:latin typeface="TimesNewRomanPS-BoldMT"/>
              </a:rPr>
              <a:t>Unchecked Exceptions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These are exceptions that are </a:t>
            </a:r>
            <a:r>
              <a:rPr lang="en-US" sz="1800" b="1" dirty="0">
                <a:solidFill>
                  <a:srgbClr val="000000"/>
                </a:solidFill>
                <a:effectLst/>
                <a:latin typeface="TimesNewRomanPS-BoldMT"/>
              </a:rPr>
              <a:t>not checked at compile-time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They are subclasses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of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RuntimeException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and usually indicate programming bugs, such as logic errors or improper use of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 API. 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1800" b="1" dirty="0">
                <a:solidFill>
                  <a:srgbClr val="000000"/>
                </a:solidFill>
                <a:effectLst/>
                <a:latin typeface="TimesNewRomanPS-BoldMT"/>
              </a:rPr>
              <a:t>Examples: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NullPointerException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ArrayIndexOutOfBoundsException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IllegalArgumentException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public void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divideNumbers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(int a, int b) {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if (b == 0) {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throw new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IllegalArgumentException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("Divisor cannot be zero!");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int result = a / b;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4CEB21-86AB-4646-F3CA-91A31D3241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8828" y="3240463"/>
            <a:ext cx="7365261" cy="341631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A41A690-0283-0758-EA77-0D2A66803D3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81160" y="1223640"/>
              <a:ext cx="8521920" cy="21844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A41A690-0283-0758-EA77-0D2A66803D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71800" y="1214280"/>
                <a:ext cx="8540640" cy="22032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103ECFD-AD6D-6F47-CB73-D7242AC9C3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166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77"/>
    </mc:Choice>
    <mc:Fallback>
      <p:transition spd="slow" advTm="529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0A945-0739-7BAB-5D95-5BFF3BA25162}"/>
              </a:ext>
            </a:extLst>
          </p:cNvPr>
          <p:cNvSpPr txBox="1"/>
          <p:nvPr/>
        </p:nvSpPr>
        <p:spPr>
          <a:xfrm>
            <a:off x="596246" y="820131"/>
            <a:ext cx="12129939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b="1" dirty="0">
                <a:solidFill>
                  <a:srgbClr val="000000"/>
                </a:solidFill>
                <a:effectLst/>
                <a:latin typeface="TimesNewRomanPS-BoldMT"/>
              </a:rPr>
              <a:t>The Building Blocks: try, catch, finally, throw, and throws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Java provides five keywords to manage the entire exception handling process. 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1800" b="1" dirty="0">
                <a:solidFill>
                  <a:srgbClr val="000000"/>
                </a:solidFill>
                <a:effectLst/>
                <a:latin typeface="TimesNewRomanPS-BoldMT"/>
              </a:rPr>
              <a:t>1. The try Block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try block contains a set of statements that might throw an exception. It must be followed by at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least one catch or finally block. 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1800" b="1" dirty="0">
                <a:solidFill>
                  <a:srgbClr val="000000"/>
                </a:solidFill>
                <a:effectLst/>
                <a:latin typeface="TimesNewRomanPS-BoldMT"/>
              </a:rPr>
              <a:t>2. The catch Block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catch block is used to "catch" and handle the exception thrown by the try block. You can have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multiple catch blocks for a single try.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try {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int[] numbers = {1, 2, 3}; </a:t>
            </a:r>
            <a:endParaRPr lang="en-US" dirty="0"/>
          </a:p>
          <a:p>
            <a:pPr>
              <a:buNone/>
            </a:pP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System.out.println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(numbers[5]); // This will throw an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ArrayIndexOutOfBoundsException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 catch (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ArrayIndexOutOfBoundsException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 e) { </a:t>
            </a:r>
            <a:endParaRPr lang="en-US" dirty="0"/>
          </a:p>
          <a:p>
            <a:pPr>
              <a:buNone/>
            </a:pP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System.err.println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("Caught an array index error: " +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e.getMessage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());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 catch (Exception e) { // A more general catch-all </a:t>
            </a:r>
            <a:endParaRPr lang="en-US" dirty="0"/>
          </a:p>
          <a:p>
            <a:pPr>
              <a:buNone/>
            </a:pP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System.err.println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("Caught a general exception: " +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e.getMessage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()); </a:t>
            </a:r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</a:t>
            </a:r>
          </a:p>
          <a:p>
            <a:pPr>
              <a:buNone/>
            </a:pPr>
            <a:endParaRPr lang="en-US" dirty="0">
              <a:solidFill>
                <a:srgbClr val="000000"/>
              </a:solidFill>
              <a:latin typeface="Calibri Light" panose="020F0302020204030204" pitchFamily="34" charset="0"/>
            </a:endParaRPr>
          </a:p>
          <a:p>
            <a:pPr>
              <a:buNone/>
            </a:pPr>
            <a:endParaRPr lang="en-US" sz="1800" dirty="0">
              <a:solidFill>
                <a:srgbClr val="000000"/>
              </a:solidFill>
              <a:effectLst/>
              <a:latin typeface="Calibri Light" panose="020F0302020204030204" pitchFamily="34" charset="0"/>
            </a:endParaRPr>
          </a:p>
          <a:p>
            <a:pPr>
              <a:buNone/>
            </a:pPr>
            <a:endParaRPr lang="en-US" dirty="0">
              <a:solidFill>
                <a:srgbClr val="000000"/>
              </a:solidFill>
              <a:latin typeface="Calibri Light" panose="020F0302020204030204" pitchFamily="34" charset="0"/>
            </a:endParaRPr>
          </a:p>
          <a:p>
            <a:pPr>
              <a:buNone/>
            </a:pPr>
            <a:endParaRPr lang="en-US" sz="1800" dirty="0">
              <a:solidFill>
                <a:srgbClr val="000000"/>
              </a:solidFill>
              <a:effectLst/>
              <a:latin typeface="Calibri Light" panose="020F0302020204030204" pitchFamily="34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EACDF51-127E-C8F1-1EFD-4CC4D762609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59320" y="-68040"/>
              <a:ext cx="3628440" cy="51501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EACDF51-127E-C8F1-1EFD-4CC4D762609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49960" y="-77400"/>
                <a:ext cx="3647160" cy="516888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5CE291A-C5CC-ACA1-2A00-6A0C893AA8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804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840"/>
    </mc:Choice>
    <mc:Fallback>
      <p:transition spd="slow" advTm="67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54593-59A9-9603-0665-58340D0A4700}"/>
              </a:ext>
            </a:extLst>
          </p:cNvPr>
          <p:cNvSpPr txBox="1"/>
          <p:nvPr/>
        </p:nvSpPr>
        <p:spPr>
          <a:xfrm>
            <a:off x="716437" y="523835"/>
            <a:ext cx="10925666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sz="1800" dirty="0">
              <a:solidFill>
                <a:srgbClr val="000000"/>
              </a:solidFill>
              <a:effectLst/>
              <a:latin typeface="Calibri Light" panose="020F0302020204030204" pitchFamily="34" charset="0"/>
            </a:endParaRPr>
          </a:p>
          <a:p>
            <a:pPr>
              <a:buNone/>
            </a:pPr>
            <a:r>
              <a:rPr lang="en-US" sz="1800" b="1" dirty="0">
                <a:solidFill>
                  <a:srgbClr val="000000"/>
                </a:solidFill>
                <a:effectLst/>
                <a:latin typeface="TimesNewRomanPS-BoldMT"/>
              </a:rPr>
              <a:t>3. The finally Block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finally block is optional and is used to execute important code regardless of whether an exception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occurred. It is the perfect place for cleanup activities, like closing files or database connections. </a:t>
            </a:r>
            <a:endParaRPr lang="en-US" dirty="0"/>
          </a:p>
          <a:p>
            <a:pPr>
              <a:buNone/>
            </a:pP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FileInputStream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 file = null;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try {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file = new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FileInputStream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("file.txt");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// ... read the file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 catch (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 e) { </a:t>
            </a:r>
            <a:endParaRPr lang="en-US" dirty="0"/>
          </a:p>
          <a:p>
            <a:pPr>
              <a:buNone/>
            </a:pP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e.printStackTrace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();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 finally {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if (file != null) {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try { </a:t>
            </a:r>
            <a:endParaRPr lang="en-US" dirty="0"/>
          </a:p>
          <a:p>
            <a:pPr>
              <a:buNone/>
            </a:pP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file.close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(); // This will always run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 catch (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 e) { </a:t>
            </a:r>
            <a:endParaRPr lang="en-US" dirty="0"/>
          </a:p>
          <a:p>
            <a:pPr>
              <a:buNone/>
            </a:pP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e.printStackTrace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();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}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}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A504AD1-820B-B548-CE48-8FF4E1AA74C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27400" y="1690920"/>
              <a:ext cx="3925800" cy="27028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A504AD1-820B-B548-CE48-8FF4E1AA74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8040" y="1681560"/>
                <a:ext cx="3944520" cy="27216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27C9F7D-9210-6E70-C5F2-1E1037A95B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31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79"/>
    </mc:Choice>
    <mc:Fallback>
      <p:transition spd="slow" advTm="52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EC8F764-A01F-CF58-F8D8-E11D32D3B369}"/>
              </a:ext>
            </a:extLst>
          </p:cNvPr>
          <p:cNvSpPr txBox="1"/>
          <p:nvPr/>
        </p:nvSpPr>
        <p:spPr>
          <a:xfrm>
            <a:off x="643379" y="856649"/>
            <a:ext cx="1137579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b="1" dirty="0">
                <a:solidFill>
                  <a:srgbClr val="000000"/>
                </a:solidFill>
                <a:effectLst/>
                <a:latin typeface="TimesNewRomanPS-BoldMT"/>
              </a:rPr>
              <a:t>4. The throw Keyword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throw keyword is used to explicitly throw an exception from your code.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public void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setAge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(int age) {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if (age &lt; 0) {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throw new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IllegalArgumentException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("Age cannot be negative");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 </a:t>
            </a:r>
            <a:endParaRPr lang="en-US" dirty="0"/>
          </a:p>
          <a:p>
            <a:pPr>
              <a:buNone/>
            </a:pPr>
            <a:r>
              <a:rPr lang="en-US" sz="1800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this.age</a:t>
            </a: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 = age; </a:t>
            </a:r>
            <a:endParaRPr lang="en-US" dirty="0"/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}</a:t>
            </a:r>
          </a:p>
          <a:p>
            <a:pPr>
              <a:buNone/>
            </a:pPr>
            <a:endParaRPr lang="en-US" dirty="0">
              <a:solidFill>
                <a:srgbClr val="000000"/>
              </a:solidFill>
              <a:latin typeface="Calibri Light" panose="020F0302020204030204" pitchFamily="34" charset="0"/>
            </a:endParaRPr>
          </a:p>
          <a:p>
            <a:pPr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The throws Keyword</a:t>
            </a:r>
          </a:p>
          <a:p>
            <a:pPr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throws keyword is used in a method signature to declare that the method might throw the listed </a:t>
            </a:r>
          </a:p>
          <a:p>
            <a:pPr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exceptions, forcing the caller to handle them.</a:t>
            </a:r>
          </a:p>
          <a:p>
            <a:pPr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void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loadConfiguration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throws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FileNotFoundException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pPr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 This method might not find the config file</a:t>
            </a:r>
          </a:p>
          <a:p>
            <a:pPr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2B3FB6A-0935-C4D2-BD95-2F2612C2FEA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36040" y="2319840"/>
              <a:ext cx="4554360" cy="13262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2B3FB6A-0935-C4D2-BD95-2F2612C2FEA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6680" y="2310480"/>
                <a:ext cx="4573080" cy="13449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C7D399F-29F7-A616-5CDF-79CC17AB38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535C865-BE6C-974E-D040-46BA764F3EE1}"/>
                  </a:ext>
                </a:extLst>
              </p14:cNvPr>
              <p14:cNvContentPartPr/>
              <p14:nvPr/>
            </p14:nvContentPartPr>
            <p14:xfrm>
              <a:off x="10526760" y="5999760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535C865-BE6C-974E-D040-46BA764F3EE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517400" y="599040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8676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753"/>
    </mc:Choice>
    <mc:Fallback>
      <p:transition spd="slow" advTm="106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56</TotalTime>
  <Words>666</Words>
  <Application>Microsoft Office PowerPoint</Application>
  <PresentationFormat>Widescreen</PresentationFormat>
  <Paragraphs>89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Calibri Light</vt:lpstr>
      <vt:lpstr>Gill Sans MT</vt:lpstr>
      <vt:lpstr>Times New Roman</vt:lpstr>
      <vt:lpstr>TimesNewRomanPS-BoldMT</vt:lpstr>
      <vt:lpstr>Wingdings 2</vt:lpstr>
      <vt:lpstr>Dividend</vt:lpstr>
      <vt:lpstr>Exception Handling in Java</vt:lpstr>
      <vt:lpstr>What is an Exception?</vt:lpstr>
      <vt:lpstr>Checked vs. Unchecked Exceptions: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Megha Kinikar</dc:creator>
  <cp:lastModifiedBy>Megha Kinikar</cp:lastModifiedBy>
  <cp:revision>2</cp:revision>
  <dcterms:created xsi:type="dcterms:W3CDTF">2025-11-06T18:55:12Z</dcterms:created>
  <dcterms:modified xsi:type="dcterms:W3CDTF">2025-11-07T03:29:36Z</dcterms:modified>
</cp:coreProperties>
</file>

<file path=docProps/thumbnail.jpeg>
</file>